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C7F6B2-60CD-2BC6-ECDF-0FD106023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C34302-50A0-1473-E43D-6EF2BCC59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015C21-1EA1-6EA2-2E4A-24574A10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4678F2-3490-18C2-A3C9-01264118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ACC2D2-6F0F-11BC-F76A-3A6F92A2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58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1E58A-E3CA-F2CB-C2DA-00418F43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A57EA4-9221-D74A-BF2B-77FAC5872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41821-7389-AC1D-242F-1DEB9972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459BAF-925B-B9FE-EA8E-C2929601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F52BB7-7AFC-AD0F-2D96-3EF610390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0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67365E-2A12-17ED-CFE4-D8D69188E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D4E25A-B630-8417-3240-4A0D06029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26C9E3-5016-792D-EDCD-F83D8995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AF167A-CFCB-A444-3E77-5C8933F5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056A6-1F05-9E73-B71E-B5564A2B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36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19347-17D0-EF2B-1DE7-D287D72D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D027A-3A3A-CC2F-DFFC-C4C908628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AF231B-DFF2-F66F-9209-A70F126A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DC7C77-6217-3DC5-FFBC-0CA4210F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0C9685-1EC2-E981-2701-8621E88D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4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302F8-4690-6A3C-90F5-A101A73B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867F43-4FE7-1525-4D46-DEB94E28B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C501AC-2C89-8FB3-CFEE-E3D5E1ECA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5BDC37-1314-B6B3-5B7A-5CECB24E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B5D2D8-7004-CE11-6CF4-DD5D7EB5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43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2A76-E0D7-C3AA-8578-DA47F0E4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F54720-9489-9F6C-962F-FEFCB38B7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B9DA6E-D4AC-2086-3D52-BE14A7439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EA705A-861C-799F-6AAD-6560C2BB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067D75-046E-04B0-C4D3-5BAD3C3A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66EDB4-9268-3136-6DEB-6B718F80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A4D80-6A32-149F-91BE-14B9CE4F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AF38DF-0DAE-C2C1-E9AF-F5DF94C0D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3B5084-5B20-EEA0-B28D-D8F71B902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EF7AAF-A405-EA64-AB45-3BFF60F07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234D35-8DA3-01D7-F8AE-CF58C497F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4EF734B-4241-2005-A199-218C2D4C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195685-EBF2-D4B4-69E4-509D782D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0CDCAD-1CA0-067F-095D-1D23AA00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85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875E35-5A67-572B-2F92-DEE74744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48D5BD-0BFC-2E3E-DF92-EA44B04E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3C6BA1-22D4-6873-70D1-9CC28F49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8B69F9-3A58-BC58-851B-FDAC8D04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88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9CC010-74A8-DE6E-192D-1F001000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D771AB-8755-BB19-918E-7AC6749D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88E2D0-2A07-74FF-5060-32CE9BA3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859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B156D-39AD-530E-116B-204E73BE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565277-5EF7-43AA-AFB1-111DCAA32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4A0F1D-61B0-F464-6597-60E19CB93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0BDC81-7E1B-BC37-1AB2-6A00A440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FB91D7-F109-19DF-02A7-287433C1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2C6684-22DD-D104-A59D-0C6F302D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66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EC903-ABBF-A1AF-1ABB-F1498E75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B53424F-7084-4D93-B59F-AAEA29758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AE7FE8-8D83-9FC4-0227-DF019B801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2E994-58B0-E373-76A5-FCF299FD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674B66-F9BA-6938-20ED-2BBA9AAD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42B106-5DC3-D121-0FE5-A38F25FA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76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7D015-DB40-DFE2-7E6D-C65B3BA3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80A4BE-0020-200F-9F56-01EB70B59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6B1A4D-B66B-85B0-F90A-6C7D01545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305CC-3E25-4F6B-8498-77095F4A6D8D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09EEF7-E452-EBA9-3F1E-84E20BED0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72BC42-BF32-74D4-95E4-D1C217D2A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2B1E4-0BCB-4709-B316-ADA9E4F2D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356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147DA-11DA-EBC2-DB9F-2862E0E53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Разработка приложения для расчета радиотрассы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DFDE29-FB3C-5BA2-A655-960C27D14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Выполнила </a:t>
            </a:r>
            <a:r>
              <a:rPr lang="ru-RU" dirty="0" err="1"/>
              <a:t>Птахова</a:t>
            </a:r>
            <a:r>
              <a:rPr lang="ru-RU" dirty="0"/>
              <a:t> А.М., гр. ИВТб-4301</a:t>
            </a:r>
          </a:p>
        </p:txBody>
      </p:sp>
    </p:spTree>
    <p:extLst>
      <p:ext uri="{BB962C8B-B14F-4D97-AF65-F5344CB8AC3E}">
        <p14:creationId xmlns:p14="http://schemas.microsoft.com/office/powerpoint/2010/main" val="266825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E064F-5F58-73F9-6DE2-3918B995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 Разработка приложения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7777CDF-AB3D-5E31-C03D-02C1C7201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7" y="1825625"/>
            <a:ext cx="53365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1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189DB-F775-782C-1CF3-F40FF24A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 Разработка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77C1D5-E045-0FF3-7F7A-D5A42453A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Программная реализация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EC94F7-45D8-6C32-77D4-31E7116E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02" y="2551589"/>
            <a:ext cx="1733550" cy="3448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76E7D7-7F55-A051-B64C-BCF282B0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554" y="232980"/>
            <a:ext cx="1483368" cy="6536603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A0C540D-BF87-23D9-8EFC-C6E380DA2DAF}"/>
              </a:ext>
            </a:extLst>
          </p:cNvPr>
          <p:cNvCxnSpPr/>
          <p:nvPr/>
        </p:nvCxnSpPr>
        <p:spPr>
          <a:xfrm flipH="1">
            <a:off x="6217920" y="3822192"/>
            <a:ext cx="24414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49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33543-C657-B96C-63FE-61B311F0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 Разработка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A353A3-393C-6325-A8C2-BE7B1C826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Программная реализация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A81BE9-86E3-CD84-8DB3-17FCFC76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7" y="1350358"/>
            <a:ext cx="6383973" cy="48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1FC45-62EE-0047-80B8-A4E0FEE6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 Разработка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288F2-5122-E0B4-0AD0-3BD0A385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Проверка работы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59B111-CBEC-4270-B0E5-C26918E20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3" y="2431348"/>
            <a:ext cx="3470401" cy="2781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D763C6-6960-BA2B-904B-BDCADA18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499" y="2431348"/>
            <a:ext cx="2734057" cy="2781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CB0DA-8BDD-B6BA-3967-E57610B26714}"/>
              </a:ext>
            </a:extLst>
          </p:cNvPr>
          <p:cNvSpPr txBox="1"/>
          <p:nvPr/>
        </p:nvSpPr>
        <p:spPr>
          <a:xfrm>
            <a:off x="8147304" y="5510333"/>
            <a:ext cx="226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Должно получиться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6CCF3-58F5-C4E5-A64E-DA3D8AE00A04}"/>
              </a:ext>
            </a:extLst>
          </p:cNvPr>
          <p:cNvSpPr txBox="1"/>
          <p:nvPr/>
        </p:nvSpPr>
        <p:spPr>
          <a:xfrm>
            <a:off x="2351657" y="5506834"/>
            <a:ext cx="226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Получилось</a:t>
            </a:r>
          </a:p>
        </p:txBody>
      </p:sp>
    </p:spTree>
    <p:extLst>
      <p:ext uri="{BB962C8B-B14F-4D97-AF65-F5344CB8AC3E}">
        <p14:creationId xmlns:p14="http://schemas.microsoft.com/office/powerpoint/2010/main" val="816505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8A829-CD53-557C-27DD-8F96D251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 Разработка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732C71-A072-4BA8-D029-6137BC17A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Интерфейс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556550-3494-6662-6ECA-8C8C99BC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15" y="2468880"/>
            <a:ext cx="4861273" cy="27958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9AC66D-92DA-B569-6703-3EC8611C2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80" y="1970683"/>
            <a:ext cx="4393692" cy="329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493ED2-22BE-E1D8-86DF-6197EA283717}"/>
              </a:ext>
            </a:extLst>
          </p:cNvPr>
          <p:cNvSpPr txBox="1"/>
          <p:nvPr/>
        </p:nvSpPr>
        <p:spPr>
          <a:xfrm>
            <a:off x="2898648" y="5477256"/>
            <a:ext cx="16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Сайт </a:t>
            </a:r>
            <a:r>
              <a:rPr lang="en-US" dirty="0"/>
              <a:t>linktest.ru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1F5BC-20E1-1EBB-6FF7-3E59AF6548FE}"/>
              </a:ext>
            </a:extLst>
          </p:cNvPr>
          <p:cNvSpPr txBox="1"/>
          <p:nvPr/>
        </p:nvSpPr>
        <p:spPr>
          <a:xfrm>
            <a:off x="8299704" y="5477256"/>
            <a:ext cx="162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mobile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68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E0F08-1A33-C944-9EFD-015A80DA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ru-RU" dirty="0"/>
              <a:t>Разработка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D1B65F-F198-BC51-409C-A686E4DC6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Интерфейс</a:t>
            </a:r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DE807-511C-17FC-97A5-285269243B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5701"/>
          <a:stretch/>
        </p:blipFill>
        <p:spPr bwMode="auto">
          <a:xfrm>
            <a:off x="3612642" y="1690688"/>
            <a:ext cx="7040118" cy="42839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84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BBAC2-0155-276E-9909-31A075E7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5. Оценка погрешностей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C168E-C7CA-E918-479D-8A47FC48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Сравнение профилей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054E0-0DE3-60C4-68E6-F708379F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575750"/>
            <a:ext cx="2876550" cy="3114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4B431D-D78C-1BFF-2035-B7EAA532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55" y="4001294"/>
            <a:ext cx="5940425" cy="1642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8CB8F0-B229-760F-F4F1-27DE9528D562}"/>
              </a:ext>
            </a:extLst>
          </p:cNvPr>
          <p:cNvSpPr txBox="1"/>
          <p:nvPr/>
        </p:nvSpPr>
        <p:spPr>
          <a:xfrm>
            <a:off x="1673352" y="5942568"/>
            <a:ext cx="287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Профиль из приложения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13A64-17C9-3DF6-044B-6D180DCF98AE}"/>
              </a:ext>
            </a:extLst>
          </p:cNvPr>
          <p:cNvSpPr txBox="1"/>
          <p:nvPr/>
        </p:nvSpPr>
        <p:spPr>
          <a:xfrm>
            <a:off x="7647434" y="5943601"/>
            <a:ext cx="287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Профиль из </a:t>
            </a:r>
            <a:r>
              <a:rPr lang="en-US" dirty="0"/>
              <a:t>radio mobile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23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BBAC2-0155-276E-9909-31A075E7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5. Оценка погрешностей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9C168E-C7CA-E918-479D-8A47FC48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Сравнение профилей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4B431D-D78C-1BFF-2035-B7EAA532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555" y="4001294"/>
            <a:ext cx="5940425" cy="1642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8CB8F0-B229-760F-F4F1-27DE9528D562}"/>
              </a:ext>
            </a:extLst>
          </p:cNvPr>
          <p:cNvSpPr txBox="1"/>
          <p:nvPr/>
        </p:nvSpPr>
        <p:spPr>
          <a:xfrm>
            <a:off x="1188720" y="5942568"/>
            <a:ext cx="432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Профиль из приложения, сглаженный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13A64-17C9-3DF6-044B-6D180DCF98AE}"/>
              </a:ext>
            </a:extLst>
          </p:cNvPr>
          <p:cNvSpPr txBox="1"/>
          <p:nvPr/>
        </p:nvSpPr>
        <p:spPr>
          <a:xfrm>
            <a:off x="7647434" y="5943601"/>
            <a:ext cx="287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Профиль из </a:t>
            </a:r>
            <a:r>
              <a:rPr lang="en-US" dirty="0"/>
              <a:t>radio mobile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890CE8-7507-B34A-E4E3-FC3E43107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2299"/>
            <a:ext cx="467360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02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CC69C-2F7B-AA54-6FFB-F803DBAF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5. Оценка погрешностей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FC12B3-EA60-8671-DDAF-1BC51B92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44° 34’ 52”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с.ш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и 33° 30’ 17”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з.д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Значение высоты, полученное в приложении: 86 м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Значение высоты, полученное в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radio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mobile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84 м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Значение высоты, полученное из файла: 87 м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671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97621-B60C-007A-2522-C48FE91A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скучнейших минуты спустя…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C3204C-208F-4977-44EA-F0448130B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В результате выполнения курсового проекта было разработано приложения для расчета радиотрассы, которое полностью отвечает требованиям, указанным в техническом задании.</a:t>
            </a:r>
          </a:p>
        </p:txBody>
      </p:sp>
    </p:spTree>
    <p:extLst>
      <p:ext uri="{BB962C8B-B14F-4D97-AF65-F5344CB8AC3E}">
        <p14:creationId xmlns:p14="http://schemas.microsoft.com/office/powerpoint/2010/main" val="188471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720DF-047C-6B9E-F240-DB02A9F9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Анализ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545FB-E799-E9E6-6803-75A97F32F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1.1 Расчет радиотрассы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233B92-66EA-BBB6-D2AC-0B4E78FA6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19839" r="2564" b="43996"/>
          <a:stretch/>
        </p:blipFill>
        <p:spPr bwMode="auto">
          <a:xfrm>
            <a:off x="1545145" y="2961322"/>
            <a:ext cx="9510823" cy="28451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887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2045D-809E-870A-6DBC-AB0E767F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Анализ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6803EE-FB49-0295-9BB7-B55C18D48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1.2 Формулирование технического задания</a:t>
            </a:r>
          </a:p>
          <a:p>
            <a:pPr marL="0" indent="0">
              <a:buNone/>
            </a:pPr>
            <a:r>
              <a:rPr lang="ru-RU" dirty="0"/>
              <a:t>Основные моменты:</a:t>
            </a:r>
          </a:p>
          <a:p>
            <a:pPr marL="0" indent="0">
              <a:buNone/>
            </a:pPr>
            <a:r>
              <a:rPr lang="ru-RU" dirty="0"/>
              <a:t>- приложение должно выполнять расчет радиотрассы</a:t>
            </a:r>
          </a:p>
          <a:p>
            <a:pPr marL="0" indent="0">
              <a:buNone/>
            </a:pPr>
            <a:r>
              <a:rPr lang="ru-RU" dirty="0"/>
              <a:t>- приложение должно взаимодействовать с сервером карт</a:t>
            </a:r>
          </a:p>
        </p:txBody>
      </p:sp>
    </p:spTree>
    <p:extLst>
      <p:ext uri="{BB962C8B-B14F-4D97-AF65-F5344CB8AC3E}">
        <p14:creationId xmlns:p14="http://schemas.microsoft.com/office/powerpoint/2010/main" val="366284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FE587-34DF-456E-6910-F8E64342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Анализ работы сервера карт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F03D9F3-ADA4-031A-810F-D9E0D06B8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0" y="2027714"/>
            <a:ext cx="7833360" cy="3947160"/>
          </a:xfrm>
        </p:spPr>
      </p:pic>
    </p:spTree>
    <p:extLst>
      <p:ext uri="{BB962C8B-B14F-4D97-AF65-F5344CB8AC3E}">
        <p14:creationId xmlns:p14="http://schemas.microsoft.com/office/powerpoint/2010/main" val="121716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094C60-BA4A-D141-63E5-FD9B65D9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Создание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E6D784-042A-802E-D34C-8E439312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3.1 Выбор формата данных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62298AE-42A1-1DDA-1DE1-E7DF8CD79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89430"/>
              </p:ext>
            </p:extLst>
          </p:nvPr>
        </p:nvGraphicFramePr>
        <p:xfrm>
          <a:off x="1546860" y="2596896"/>
          <a:ext cx="9098279" cy="20310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0430">
                  <a:extLst>
                    <a:ext uri="{9D8B030D-6E8A-4147-A177-3AD203B41FA5}">
                      <a16:colId xmlns:a16="http://schemas.microsoft.com/office/drawing/2014/main" val="2324843418"/>
                    </a:ext>
                  </a:extLst>
                </a:gridCol>
                <a:gridCol w="2242927">
                  <a:extLst>
                    <a:ext uri="{9D8B030D-6E8A-4147-A177-3AD203B41FA5}">
                      <a16:colId xmlns:a16="http://schemas.microsoft.com/office/drawing/2014/main" val="3829669722"/>
                    </a:ext>
                  </a:extLst>
                </a:gridCol>
                <a:gridCol w="2241995">
                  <a:extLst>
                    <a:ext uri="{9D8B030D-6E8A-4147-A177-3AD203B41FA5}">
                      <a16:colId xmlns:a16="http://schemas.microsoft.com/office/drawing/2014/main" val="1273841149"/>
                    </a:ext>
                  </a:extLst>
                </a:gridCol>
                <a:gridCol w="2242927">
                  <a:extLst>
                    <a:ext uri="{9D8B030D-6E8A-4147-A177-3AD203B41FA5}">
                      <a16:colId xmlns:a16="http://schemas.microsoft.com/office/drawing/2014/main" val="2043173405"/>
                    </a:ext>
                  </a:extLst>
                </a:gridCol>
              </a:tblGrid>
              <a:tr h="33188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 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SRTM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AsterGDEM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Etopo2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3102280"/>
                  </a:ext>
                </a:extLst>
              </a:tr>
              <a:tr h="3318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Формат данных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en-US" sz="1400" kern="100" dirty="0" err="1">
                          <a:effectLst/>
                        </a:rPr>
                        <a:t>Hgt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GeoTIFF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</a:rPr>
                        <a:t>GeoTIFF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7454169"/>
                  </a:ext>
                </a:extLst>
              </a:tr>
              <a:tr h="703512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Система координат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Разные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WGS84/EGM96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WGS84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254175"/>
                  </a:ext>
                </a:extLst>
              </a:tr>
              <a:tr h="3318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Точность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Высокая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Хорошая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Средняя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9916925"/>
                  </a:ext>
                </a:extLst>
              </a:tr>
              <a:tr h="331884"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Доступность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>
                          <a:effectLst/>
                        </a:rPr>
                        <a:t>85°с.ш. и 85°ю.ш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83°с.ш. и 83°ю.ш.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</a:pPr>
                      <a:r>
                        <a:rPr lang="ru-RU" sz="1400" kern="100" dirty="0">
                          <a:effectLst/>
                        </a:rPr>
                        <a:t>60°с.ш. и 54°ю.ш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9827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50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6890E-026C-AE8A-2E54-62E023C9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Создание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8E51B2-926E-D558-EABA-4A571652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3.2 Генерация карты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A9A905-865B-8FF3-A375-18191977D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60" y="2580989"/>
            <a:ext cx="9748312" cy="2840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252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5920D-046A-36DA-7505-38356D75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3.2 Генерация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40ACC-0344-B1F7-4713-82CC07FDA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Выбор масштаба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F17691-0612-4FF4-CDD8-47201BCC9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"/>
          <a:stretch/>
        </p:blipFill>
        <p:spPr bwMode="auto">
          <a:xfrm>
            <a:off x="1149096" y="2359152"/>
            <a:ext cx="5178782" cy="2950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9C9EAF-869B-A4D8-C718-19257F3F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643" y="2447432"/>
            <a:ext cx="2628157" cy="2861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78039-B670-A4CC-54D6-6AF38C3164A9}"/>
              </a:ext>
            </a:extLst>
          </p:cNvPr>
          <p:cNvSpPr txBox="1"/>
          <p:nvPr/>
        </p:nvSpPr>
        <p:spPr>
          <a:xfrm>
            <a:off x="2642616" y="5641848"/>
            <a:ext cx="24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17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5EFD86-79A1-56C0-036A-451FBFEFE44F}"/>
              </a:ext>
            </a:extLst>
          </p:cNvPr>
          <p:cNvSpPr txBox="1"/>
          <p:nvPr/>
        </p:nvSpPr>
        <p:spPr>
          <a:xfrm>
            <a:off x="8948928" y="5641848"/>
            <a:ext cx="240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75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7DE38-CF43-CBAC-9C80-06FE19129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.2</a:t>
            </a:r>
            <a:r>
              <a:rPr lang="en-US" dirty="0"/>
              <a:t> </a:t>
            </a:r>
            <a:r>
              <a:rPr lang="ru-RU" dirty="0"/>
              <a:t>Генерация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D5DE1A-D860-B498-340B-2949D4934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Генерация </a:t>
            </a:r>
            <a:r>
              <a:rPr lang="ru-RU" dirty="0" err="1"/>
              <a:t>тайлов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CED25B-F803-AE40-E0FA-4AF9B648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58" y="2273300"/>
            <a:ext cx="3252643" cy="32222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40B417-F34C-2E62-6337-6A7A6C58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011" y="2273300"/>
            <a:ext cx="3206541" cy="322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55AA2-234E-B4C6-85BC-8F3A69F9B6EF}"/>
              </a:ext>
            </a:extLst>
          </p:cNvPr>
          <p:cNvSpPr txBox="1"/>
          <p:nvPr/>
        </p:nvSpPr>
        <p:spPr>
          <a:xfrm>
            <a:off x="2168103" y="5963674"/>
            <a:ext cx="167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SasPlanet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BCAB5-A579-D2F4-8A41-FDD4D40022A0}"/>
              </a:ext>
            </a:extLst>
          </p:cNvPr>
          <p:cNvSpPr txBox="1"/>
          <p:nvPr/>
        </p:nvSpPr>
        <p:spPr>
          <a:xfrm>
            <a:off x="8840175" y="5967246"/>
            <a:ext cx="167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QGis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679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16C6F-62E3-6E33-310E-ECC6A896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</a:t>
            </a:r>
            <a:r>
              <a:rPr lang="ru-RU" dirty="0"/>
              <a:t>Генерация 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70CBA-0020-7715-F949-F5946C62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Генерация </a:t>
            </a:r>
            <a:r>
              <a:rPr lang="ru-RU" dirty="0" err="1"/>
              <a:t>тайлов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FFACE-9DD5-5509-9456-381DD94A0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60" y="2788921"/>
            <a:ext cx="5467095" cy="16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533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300</Words>
  <Application>Microsoft Office PowerPoint</Application>
  <PresentationFormat>Широкоэкранный</PresentationFormat>
  <Paragraphs>74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Тема Office</vt:lpstr>
      <vt:lpstr>Разработка приложения для расчета радиотрассы</vt:lpstr>
      <vt:lpstr>1. Анализ предметной области</vt:lpstr>
      <vt:lpstr>1. Анализ предметной области</vt:lpstr>
      <vt:lpstr>2. Анализ работы сервера карт</vt:lpstr>
      <vt:lpstr>3. Создание карты</vt:lpstr>
      <vt:lpstr>3. Создание карты</vt:lpstr>
      <vt:lpstr>3.2 Генерация карты</vt:lpstr>
      <vt:lpstr>3.2 Генерация карты</vt:lpstr>
      <vt:lpstr>3.2 Генерация карты</vt:lpstr>
      <vt:lpstr>4. Разработка приложения</vt:lpstr>
      <vt:lpstr>4. Разработка приложения</vt:lpstr>
      <vt:lpstr>4. Разработка приложения</vt:lpstr>
      <vt:lpstr>4. Разработка приложения</vt:lpstr>
      <vt:lpstr>4. Разработка приложения</vt:lpstr>
      <vt:lpstr>4. Разработка приложения</vt:lpstr>
      <vt:lpstr>5. Оценка погрешностей</vt:lpstr>
      <vt:lpstr>5. Оценка погрешностей</vt:lpstr>
      <vt:lpstr>5. Оценка погрешностей</vt:lpstr>
      <vt:lpstr>3 скучнейших минуты спустя…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приложения для расчета радиотрассы</dc:title>
  <dc:creator>Anastasia Ptakhova</dc:creator>
  <cp:lastModifiedBy>Anastasia Ptakhova</cp:lastModifiedBy>
  <cp:revision>3</cp:revision>
  <dcterms:created xsi:type="dcterms:W3CDTF">2023-12-27T12:00:56Z</dcterms:created>
  <dcterms:modified xsi:type="dcterms:W3CDTF">2023-12-28T05:48:34Z</dcterms:modified>
</cp:coreProperties>
</file>